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7" r:id="rId5"/>
    <p:sldId id="268" r:id="rId6"/>
    <p:sldId id="271" r:id="rId7"/>
    <p:sldId id="272" r:id="rId8"/>
    <p:sldId id="273" r:id="rId9"/>
    <p:sldId id="274" r:id="rId10"/>
    <p:sldId id="275" r:id="rId11"/>
    <p:sldId id="283" r:id="rId12"/>
    <p:sldId id="285" r:id="rId13"/>
    <p:sldId id="286" r:id="rId14"/>
    <p:sldId id="288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>
        <p:scale>
          <a:sx n="90" d="100"/>
          <a:sy n="90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B124-3DB6-4ED5-9DB9-BFA08761F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CBAB7-6D62-461A-8C5B-50EED3B80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88771-1F6F-4E91-945B-E8416443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1B631-D498-4B1D-8CF1-975A857B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AEDC2-011F-402C-9405-6F288B74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6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8B89-6087-4B0E-A800-28B09752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F3729-D359-4B4B-B34B-9FCFDBDA7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13972-3160-4409-B2BD-C6A71C3E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B08F0-DB00-422D-A17A-F60F5BEC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AEE6B-CFCD-4EDD-8419-7B2ADE2E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5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8FF6A-868C-4CC3-8CED-4776B74FC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50304-6833-49F7-A889-22D01E161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97DE6-6ACC-491D-AD25-5C0F6D26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01FB8-C637-4F6B-8D95-B5D882CEB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33C8-A8F2-470A-9C94-AC6E8793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8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C4F5-6F2C-4400-BF4C-3E45C92E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0A32-2903-4555-A858-8F8389D1C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3908-0CC2-4CDC-9DCC-E27FFCBEA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1ABEC-CB70-47CF-BFCC-698F32C8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85C8B-DC90-45D4-873D-64043F31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0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7240-FBFA-464F-AB35-4153796F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24F44-235A-4CAF-9452-496E8B5E9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8FB6-6F1B-4A6E-B76B-1CEA4BFF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FF8D2-A947-4513-97AB-233D43D7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88DEF-937D-4DD9-9A0E-A0D66FF2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3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CFE8-FA10-4D79-8638-B5272165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5D022-AFE9-4E2F-864C-A35F87428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D14E8-5070-4E45-A2D1-A12FB74D9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6F549-6140-4C46-BB2C-36D3823C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8FF33-56C9-4F1A-98BE-01DA954F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3D9A5-68AC-4D94-9F54-276C9CBD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6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52FE-6E35-4149-BB36-4DDE072F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7E2EB-5EC6-47C2-8DF6-2B410CCFC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E7566-5317-4E3D-86E6-18E31B9F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D7323-C923-4CC7-89CB-D598D4209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82B76-9169-44DC-A5F7-70178C120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B9E02-FD94-438B-96BF-A62FCB5B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3DF60-2B46-4B33-AEA9-64EF115C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652A1-408F-4FF1-A151-C432DF3D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8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2514-961D-42B6-8F59-C5BA3329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4CF08-534E-40A9-99D4-AA47B157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E6B65-0E4F-449C-83D2-A7AE35AD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5A394-BE3C-4BEA-8FE6-2632316A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2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968D8-39C1-4C30-89EE-D7F1B3DB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A86786-CA25-42B8-A985-EE2A54B4F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A3E17-994F-4ADE-9E66-AE6334FA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6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6641-6CDA-4236-B82F-5AE675A9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FB646-BC1F-4252-9533-8AA7A775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2D363-4121-43E7-A10B-181C6DD36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E0F29-5C34-4886-900B-824C4123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FEA12-5022-48AA-96FE-C68BF47C8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A7A97-48CD-493E-929C-208F9B52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8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01C-C4DB-4779-A8B8-B511E27F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2A5BD-9669-4DBC-B99B-D828108C1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E6CCF-C906-456E-9635-84098DFB2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85B75-CA56-4BB3-8920-4BFFBA79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C959D-C13A-450E-AD6C-6D2F6BFF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8D539-4BCD-4BD1-A696-2B12500B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4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71352-1AF5-4D99-B849-35727590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524E-C7F3-4AFB-956E-DFD4F7B27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AE44-F9D5-4CFD-8585-3F3F98C9B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124D7-DDC4-4B27-98B8-861C186007C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D0C41-2437-40E6-AE0D-033D76F79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B6A6-2004-422C-9AEA-6C4941CB0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BADDE-067C-4DD4-B5C0-8D77AD73C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44C413-19E5-4346-8A09-8565500A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1E7CE-6B27-4375-BF2D-9ADD25A60EAE}"/>
              </a:ext>
            </a:extLst>
          </p:cNvPr>
          <p:cNvSpPr txBox="1"/>
          <p:nvPr/>
        </p:nvSpPr>
        <p:spPr>
          <a:xfrm>
            <a:off x="104775" y="60007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503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E7849B-E978-459B-99F0-1AD98A00E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29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BB48DA21-2521-45B3-AA4B-CBA322C95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341B74-1656-4813-A0CD-7C7558D19BA3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2857</a:t>
            </a:r>
          </a:p>
        </p:txBody>
      </p:sp>
    </p:spTree>
    <p:extLst>
      <p:ext uri="{BB962C8B-B14F-4D97-AF65-F5344CB8AC3E}">
        <p14:creationId xmlns:p14="http://schemas.microsoft.com/office/powerpoint/2010/main" val="9040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3BE12702-6A4C-4200-9A2F-115C0E33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DC561-64BE-468D-A74D-0535435D39D5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4135</a:t>
            </a:r>
          </a:p>
        </p:txBody>
      </p:sp>
    </p:spTree>
    <p:extLst>
      <p:ext uri="{BB962C8B-B14F-4D97-AF65-F5344CB8AC3E}">
        <p14:creationId xmlns:p14="http://schemas.microsoft.com/office/powerpoint/2010/main" val="243040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156A8C-5BCF-468E-ACA5-0091F223CE9D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4375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CE40C37-EEEB-4588-ABFD-DD353D53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76" y="12032"/>
            <a:ext cx="770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9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360343-3CF2-451C-832B-46A9995FEF41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4891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D6919462-157C-41D5-A7AC-8540CAAA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50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0D524AC9-7FCE-4160-8A2E-A0932C71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A584E-4392-42E4-B0E3-C286DA4FF0A9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5133</a:t>
            </a:r>
          </a:p>
        </p:txBody>
      </p:sp>
    </p:spTree>
    <p:extLst>
      <p:ext uri="{BB962C8B-B14F-4D97-AF65-F5344CB8AC3E}">
        <p14:creationId xmlns:p14="http://schemas.microsoft.com/office/powerpoint/2010/main" val="141445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2DF1913E-93C7-45FD-BCE6-E2B860A0F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A5D98-5CD1-4E12-8FD0-EEAC09555917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6039</a:t>
            </a:r>
          </a:p>
        </p:txBody>
      </p:sp>
    </p:spTree>
    <p:extLst>
      <p:ext uri="{BB962C8B-B14F-4D97-AF65-F5344CB8AC3E}">
        <p14:creationId xmlns:p14="http://schemas.microsoft.com/office/powerpoint/2010/main" val="257089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68CDD3-8672-4A78-98DD-10E3B727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24E36-D3C3-4EFB-8E1B-7BD6C1A228F9}"/>
              </a:ext>
            </a:extLst>
          </p:cNvPr>
          <p:cNvSpPr txBox="1"/>
          <p:nvPr/>
        </p:nvSpPr>
        <p:spPr>
          <a:xfrm>
            <a:off x="400050" y="457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727</a:t>
            </a:r>
          </a:p>
        </p:txBody>
      </p:sp>
    </p:spTree>
    <p:extLst>
      <p:ext uri="{BB962C8B-B14F-4D97-AF65-F5344CB8AC3E}">
        <p14:creationId xmlns:p14="http://schemas.microsoft.com/office/powerpoint/2010/main" val="141757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1461C1-C3CB-4DA5-B39C-06A5815B0449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1553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0A2898B-23E6-4D82-A2D1-FB855E641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86" y="0"/>
            <a:ext cx="770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5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B14687F6-3780-427D-A743-0613CF5E7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7A9EB-983B-472D-A301-CAA37C793DA8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1772</a:t>
            </a:r>
          </a:p>
        </p:txBody>
      </p:sp>
    </p:spTree>
    <p:extLst>
      <p:ext uri="{BB962C8B-B14F-4D97-AF65-F5344CB8AC3E}">
        <p14:creationId xmlns:p14="http://schemas.microsoft.com/office/powerpoint/2010/main" val="210248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A280B7C-4384-4666-ABC3-222157E58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F8250B-7417-4F6C-A12E-0EA7DAEE70E8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1809</a:t>
            </a:r>
          </a:p>
        </p:txBody>
      </p:sp>
    </p:spTree>
    <p:extLst>
      <p:ext uri="{BB962C8B-B14F-4D97-AF65-F5344CB8AC3E}">
        <p14:creationId xmlns:p14="http://schemas.microsoft.com/office/powerpoint/2010/main" val="376107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1E1F6A-F758-471C-BCA5-66648F73E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86" y="0"/>
            <a:ext cx="77030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22F95-BE90-4DD0-AAD5-1182CD624611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2151</a:t>
            </a:r>
          </a:p>
        </p:txBody>
      </p:sp>
    </p:spTree>
    <p:extLst>
      <p:ext uri="{BB962C8B-B14F-4D97-AF65-F5344CB8AC3E}">
        <p14:creationId xmlns:p14="http://schemas.microsoft.com/office/powerpoint/2010/main" val="319463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072A1C-2FE3-4CBE-9C4A-6174718FAD41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2445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43AF56-5062-4BE4-A499-C325392E8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95" y="0"/>
            <a:ext cx="770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7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292FD8F-3437-471E-A5A5-C44A64FA6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0"/>
            <a:ext cx="90589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D5DEF-67CB-4BC1-A2C5-6E38FC14FE53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2587</a:t>
            </a:r>
          </a:p>
        </p:txBody>
      </p:sp>
    </p:spTree>
    <p:extLst>
      <p:ext uri="{BB962C8B-B14F-4D97-AF65-F5344CB8AC3E}">
        <p14:creationId xmlns:p14="http://schemas.microsoft.com/office/powerpoint/2010/main" val="34032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53AE7E-04E9-4181-9420-8F501E0F8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86" y="0"/>
            <a:ext cx="77030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1334-C1DF-40DF-829C-6A5335E35B74}"/>
              </a:ext>
            </a:extLst>
          </p:cNvPr>
          <p:cNvSpPr txBox="1"/>
          <p:nvPr/>
        </p:nvSpPr>
        <p:spPr>
          <a:xfrm>
            <a:off x="400050" y="457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2675</a:t>
            </a:r>
          </a:p>
        </p:txBody>
      </p:sp>
    </p:spTree>
    <p:extLst>
      <p:ext uri="{BB962C8B-B14F-4D97-AF65-F5344CB8AC3E}">
        <p14:creationId xmlns:p14="http://schemas.microsoft.com/office/powerpoint/2010/main" val="123962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15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Ahinoam pollack</dc:creator>
  <cp:lastModifiedBy>Ahinoam pollack</cp:lastModifiedBy>
  <cp:revision>33</cp:revision>
  <dcterms:created xsi:type="dcterms:W3CDTF">2020-11-07T01:24:55Z</dcterms:created>
  <dcterms:modified xsi:type="dcterms:W3CDTF">2020-11-15T19:25:35Z</dcterms:modified>
</cp:coreProperties>
</file>